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61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CDD23-539D-477A-74AD-06E639E43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FE7089-5CDA-A90B-E796-C99C4F0B3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294146-DDCF-4826-9A5C-1870E5331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41123-BF7B-4EAF-AF30-DB1142F535D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98252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C285E1-EF48-71BE-B03D-A52DFB8A9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25F34-6F85-4C9B-86DC-84655CDC662A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A0BDA-1C85-5833-40E3-7022AC002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825536-2B1F-7140-0EA1-448587616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40F03-41D8-469E-95ED-D6B1E80F85C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6747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B57C8-7252-332B-F19F-24FBA1B2A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850EF-9364-44BC-BFBE-276321F3F052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1541DC-7C26-6B4D-9D13-EF3D53406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AEF06-9536-B505-23C6-37B22EC58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08E47-938D-4672-A0D8-044C29D3687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4465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5AC73-1D05-DC6B-691F-813DBA7C3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93846-B40B-4C49-8526-5ED8B9BE8204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551C2-CCEB-1BA1-CB74-435F1A583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CFE980-4097-15A7-415A-B51F5405F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048A7-67BD-4022-82E8-ECBAFB014DF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7379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654489-40A8-8537-EB8D-4EE9B3924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D90BE-44CD-461B-ACD2-B7713C1B1AA1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98C7B-D5B1-3137-DF99-21F2B6B32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55494-D883-388C-26E4-5C49A21A3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621E9-DCED-4850-A8F4-DF63136B68F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38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195C80-83DD-0E8E-0A5F-503A2A1BF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99406-1593-4878-BD76-0A452BA60160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F2468A-1386-8FB5-A94A-6109000DF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7AC8456-AB87-BE35-4617-E81058B58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F2F32-E7D9-4F97-9A65-2FEB3DA8A88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2482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3113455-2A4A-6273-C1A4-F01B44044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1D18B-1817-4027-A785-43C376A6283A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A50FB76-A07F-E3C1-7EE1-A38D03283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859C714-F52C-773F-3CCB-99202428B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527AE-7907-4D8E-9DB0-0B421DE1073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365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A0307DD-6E92-F260-0B09-6D6BED5CB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5C3E6-E220-40FF-ACFB-367D3E26CCEE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59438D2-5C6F-F729-CA53-CB74860B2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133FBDC-A4BA-2518-3B02-B94B0B15D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6E722-6A5F-4C5F-A4F3-F42DFFEF777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6890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A7FBC72-86C6-BF15-B987-3B77F47760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42BE7-C18E-4A4C-B6E7-93BE71C6775F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EE905BB-992E-2B97-29FB-600D643CD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01E0989-F0B5-E15F-65A3-D20BBE404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D2FF4-E9F5-4960-AE3C-55385DF2BF4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5585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491A2E3-F470-CCDC-C808-D5315FA63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C38F7-5CC0-4200-8949-D0690E14B5A0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DC384B4-6CB5-D800-B30D-8821CB94F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907DC5-3FC4-3B97-B00B-09BA37D75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8C4-D7ED-44FE-B803-6FBACA20712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2729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FA7E430-4469-F691-BDA5-BF9D7B640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B2039-74DB-43C3-B741-E5B4C2644F8E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D58AB31-2059-565C-23AD-904F8C039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5AC98B-7D22-6808-429E-F3C9E11C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2B037-D25E-4E2A-BDFB-ADF827C5133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944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66139DA-1603-1447-D9F8-6059954433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97C7F3D-965E-B4F5-86A3-F71448BD3B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0EACB6-04A1-F282-0254-55F55508CE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6AAD5B-7B0A-4FA5-82A6-420422FB1D0C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4C33F2-8979-0B05-D62A-A6241AAE52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24A32A-C9DA-BADE-D5B2-4613B450FD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D03355B-FC09-4BA8-8CBA-011F7A75FC3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09A4683-E519-731A-B5B8-A0A4A55E26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29718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Calibri" panose="020F0502020204030204" pitchFamily="34" charset="0"/>
              </a:rPr>
              <a:t>Praise God, I'm saved!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Calibri" panose="020F0502020204030204" pitchFamily="34" charset="0"/>
              </a:rPr>
              <a:t>Praise God, I'm saved!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Calibri" panose="020F0502020204030204" pitchFamily="34" charset="0"/>
              </a:rPr>
              <a:t>All's well, all's well,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>
                <a:cs typeface="Calibri" panose="020F0502020204030204" pitchFamily="34" charset="0"/>
              </a:rPr>
              <a:t>He sets me free!</a:t>
            </a:r>
          </a:p>
        </p:txBody>
      </p:sp>
      <p:sp>
        <p:nvSpPr>
          <p:cNvPr id="3075" name="TextBox 5">
            <a:extLst>
              <a:ext uri="{FF2B5EF4-FFF2-40B4-BE49-F238E27FC236}">
                <a16:creationId xmlns:a16="http://schemas.microsoft.com/office/drawing/2014/main" id="{CD31CB90-6DCA-7C87-C283-E4B763750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92825"/>
            <a:ext cx="60960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Praise God, I'm saved! </a:t>
            </a:r>
          </a:p>
          <a:p>
            <a:pPr eaLnBrk="1" hangingPunct="1"/>
            <a:r>
              <a:rPr lang="en-US" altLang="en-US" sz="1100" dirty="0" err="1"/>
              <a:t>Attr</a:t>
            </a:r>
            <a:r>
              <a:rPr lang="en-US" altLang="en-US" sz="1100" dirty="0"/>
              <a:t> Thomas Henry Collett Leighton (c 1858)</a:t>
            </a:r>
          </a:p>
          <a:p>
            <a:pPr eaLnBrk="1" hangingPunct="1"/>
            <a:r>
              <a:rPr lang="en-US" altLang="en-US" sz="1100" dirty="0"/>
              <a:t>© The General of The Salvation Army </a:t>
            </a:r>
            <a:endParaRPr lang="en-AU" altLang="en-US" sz="1100" dirty="0"/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45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Wingdings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960. Praise God, I'm Saved!</dc:title>
  <dc:creator>E. Langley Smith</dc:creator>
  <cp:lastModifiedBy>Narelle Wheaton</cp:lastModifiedBy>
  <cp:revision>2</cp:revision>
  <cp:lastPrinted>1601-01-01T00:00:00Z</cp:lastPrinted>
  <dcterms:created xsi:type="dcterms:W3CDTF">2002-03-06T00:12:53Z</dcterms:created>
  <dcterms:modified xsi:type="dcterms:W3CDTF">2023-06-14T06:33:56Z</dcterms:modified>
</cp:coreProperties>
</file>